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png" ContentType="image/png"/>
  <Default Extension="jpe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</Types>
</file>

<file path=_rels/.rels><?xml version="1.0" encoding="UTF-8" standalone="yes"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
</file>

<file path=ppt/presentation.xml><?xml version="1.0" encoding="utf-8"?>
<p:presentation xmlns:p="http://schemas.openxmlformats.org/presentationml/2006/main" xmlns:r="http://schemas.openxmlformats.org/officeDocument/2006/relationships" xmlns:a="http://schemas.openxmlformats.org/drawingml/2006/main">
  <p:sldMasterIdLst>
    <p:sldMasterId id="2147483648" r:id="rId1"/>
  </p:sldMasterIdLst>
  <p:notesMasterIdLst>
    <p:notesMasterId r:id="rId2"/>
  </p:notesMasterIdLst>
  <p:sldIdLst>
    <p:sldId id="257" r:id="rId3"/>
    <p:sldId id="258" r:id="rId4"/>
    <p:sldId id="260" r:id="rId5"/>
    <p:sldId id="263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72" r:id="rId15"/>
    <p:sldId id="273" r:id="rId16"/>
    <p:sldId id="274" r:id="rId17"/>
    <p:sldId id="275" r:id="rId18"/>
    <p:sldId id="276" r:id="rId19"/>
    <p:sldId id="277" r:id="rId20"/>
  </p:sldIdLst>
  <p:sldSz type="screen16x9" cy="6858000" cx="12192000"/>
  <p:notesSz cx="6858000" cy="9144000"/>
  <p:defaultTextStyle>
    <a:defPPr>
      <a:defRPr lang="zh-CN"/>
    </a:defPPr>
    <a:lvl1pPr algn="l" defTabSz="914400" eaLnBrk="1" hangingPunct="1" latinLnBrk="0" marL="0" rtl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algn="l" defTabSz="914400" eaLnBrk="1" hangingPunct="1" latinLnBrk="0" marL="457200" rtl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algn="l" defTabSz="914400" eaLnBrk="1" hangingPunct="1" latinLnBrk="0" marL="914400" rtl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algn="l" defTabSz="914400" eaLnBrk="1" hangingPunct="1" latinLnBrk="0" marL="1371600" rtl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algn="l" defTabSz="914400" eaLnBrk="1" hangingPunct="1" latinLnBrk="0" marL="1828800" rtl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algn="l" defTabSz="914400" eaLnBrk="1" hangingPunct="1" latinLnBrk="0" marL="2286000" rtl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algn="l" defTabSz="914400" eaLnBrk="1" hangingPunct="1" latinLnBrk="0" marL="2743200" rtl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algn="l" defTabSz="914400" eaLnBrk="1" hangingPunct="1" latinLnBrk="0" marL="3200400" rtl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algn="l" defTabSz="914400" eaLnBrk="1" hangingPunct="1" latinLnBrk="0" marL="3657600" rtl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p="http://schemas.openxmlformats.org/presentationml/2006/main" xmlns:r="http://schemas.openxmlformats.org/officeDocument/2006/relationships" xmlns:a="http://schemas.openxmlformats.org/drawing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p="http://schemas.openxmlformats.org/presentationml/2006/main" xmlns:r="http://schemas.openxmlformats.org/officeDocument/2006/relationships" xmlns:a="http://schemas.openxmlformats.org/drawing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1446" y="108"/>
      </p:cViewPr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slide" Target="slides/slide7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slide" Target="slides/slide13.xml"/><Relationship Id="rId16" Type="http://schemas.openxmlformats.org/officeDocument/2006/relationships/slide" Target="slides/slide14.xml"/><Relationship Id="rId17" Type="http://schemas.openxmlformats.org/officeDocument/2006/relationships/slide" Target="slides/slide15.xml"/><Relationship Id="rId18" Type="http://schemas.openxmlformats.org/officeDocument/2006/relationships/slide" Target="slides/slide16.xml"/><Relationship Id="rId19" Type="http://schemas.openxmlformats.org/officeDocument/2006/relationships/slide" Target="slides/slide17.xml"/><Relationship Id="rId20" Type="http://schemas.openxmlformats.org/officeDocument/2006/relationships/slide" Target="slides/slide18.xml"/><Relationship Id="rId21" Type="http://schemas.openxmlformats.org/officeDocument/2006/relationships/tableStyles" Target="tableStyles.xml"/><Relationship Id="rId22" Type="http://schemas.openxmlformats.org/officeDocument/2006/relationships/presProps" Target="presProps.xml"/><Relationship Id="rId23" Type="http://schemas.openxmlformats.org/officeDocument/2006/relationships/viewProps" Target="viewProps.xml"/><Relationship Id="rId24" Type="http://schemas.openxmlformats.org/officeDocument/2006/relationships/theme" Target="theme/theme1.xml"/></Relationships>
</file>

<file path=ppt/notesMasters/_rels/notesMaster1.xml.rels><?xml version="1.0" encoding="UTF-8" standalone="yes"?>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3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43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2" y="1"/>
            <a:ext cx="3076575" cy="512763"/>
          </a:xfrm>
          <a:prstGeom prst="rect"/>
          <a:noFill/>
          <a:ln w="9525">
            <a:noFill/>
            <a:miter lim="800000"/>
            <a:headEnd/>
            <a:tailEnd/>
          </a:ln>
          <a:effectLst/>
        </p:spPr>
        <p:txBody>
          <a:bodyPr anchor="t" anchorCtr="0" bIns="45745" compatLnSpc="1" lIns="91492" numCol="1" rIns="91492" tIns="45745" vert="horz" wrap="square">
            <a:prstTxWarp prst="textNoShape"/>
          </a:bodyPr>
          <a:lstStyle>
            <a:lvl1pPr algn="l">
              <a:defRPr sz="1100"/>
            </a:lvl1pPr>
          </a:lstStyle>
          <a:p>
            <a:endParaRPr lang="en-US"/>
          </a:p>
        </p:txBody>
      </p:sp>
      <p:sp>
        <p:nvSpPr>
          <p:cNvPr id="1048644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21139" y="1"/>
            <a:ext cx="3076575" cy="512763"/>
          </a:xfrm>
          <a:prstGeom prst="rect"/>
          <a:noFill/>
          <a:ln w="9525">
            <a:noFill/>
            <a:miter lim="800000"/>
            <a:headEnd/>
            <a:tailEnd/>
          </a:ln>
          <a:effectLst/>
        </p:spPr>
        <p:txBody>
          <a:bodyPr anchor="t" anchorCtr="0" bIns="45745" compatLnSpc="1" lIns="91492" numCol="1" rIns="91492" tIns="45745" vert="horz" wrap="square">
            <a:prstTxWarp prst="textNoShape"/>
          </a:bodyPr>
          <a:lstStyle>
            <a:lvl1pPr algn="r">
              <a:defRPr sz="1100"/>
            </a:lvl1pPr>
          </a:lstStyle>
          <a:p>
            <a:endParaRPr lang="en-US"/>
          </a:p>
        </p:txBody>
      </p:sp>
      <p:sp>
        <p:nvSpPr>
          <p:cNvPr id="1048645" name="Rectangle 4"/>
          <p:cNvSpPr>
            <a:spLocks noChangeAspect="1" noRot="1" noGrp="1" noChangeArrowheads="1" noTextEdit="1"/>
          </p:cNvSpPr>
          <p:nvPr>
            <p:ph type="sldImg" idx="2"/>
          </p:nvPr>
        </p:nvSpPr>
        <p:spPr bwMode="auto">
          <a:xfrm>
            <a:off x="990600" y="766763"/>
            <a:ext cx="5118100" cy="3838575"/>
          </a:xfrm>
          <a:prstGeom prst="rect"/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048646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9614" y="4862514"/>
            <a:ext cx="5680075" cy="4605337"/>
          </a:xfrm>
          <a:prstGeom prst="rect"/>
          <a:noFill/>
          <a:ln w="9525">
            <a:noFill/>
            <a:miter lim="800000"/>
            <a:headEnd/>
            <a:tailEnd/>
          </a:ln>
          <a:effectLst/>
        </p:spPr>
        <p:txBody>
          <a:bodyPr anchor="t" anchorCtr="0" bIns="45745" compatLnSpc="1" lIns="91492" numCol="1" rIns="91492" tIns="45745" vert="horz" wrap="square">
            <a:prstTxWarp prst="textNoShape"/>
          </a:bodyPr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48647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2" y="9720264"/>
            <a:ext cx="3076575" cy="512762"/>
          </a:xfrm>
          <a:prstGeom prst="rect"/>
          <a:noFill/>
          <a:ln w="9525">
            <a:noFill/>
            <a:miter lim="800000"/>
            <a:headEnd/>
            <a:tailEnd/>
          </a:ln>
          <a:effectLst/>
        </p:spPr>
        <p:txBody>
          <a:bodyPr anchor="b" anchorCtr="0" bIns="45745" compatLnSpc="1" lIns="91492" numCol="1" rIns="91492" tIns="45745" vert="horz" wrap="square">
            <a:prstTxWarp prst="textNoShape"/>
          </a:bodyPr>
          <a:lstStyle>
            <a:lvl1pPr algn="l">
              <a:defRPr sz="1100"/>
            </a:lvl1pPr>
          </a:lstStyle>
          <a:p>
            <a:endParaRPr lang="en-US"/>
          </a:p>
        </p:txBody>
      </p:sp>
      <p:sp>
        <p:nvSpPr>
          <p:cNvPr id="104864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21139" y="9720264"/>
            <a:ext cx="3076575" cy="512762"/>
          </a:xfrm>
          <a:prstGeom prst="rect"/>
          <a:noFill/>
          <a:ln w="9525">
            <a:noFill/>
            <a:miter lim="800000"/>
            <a:headEnd/>
            <a:tailEnd/>
          </a:ln>
          <a:effectLst/>
        </p:spPr>
        <p:txBody>
          <a:bodyPr anchor="b" anchorCtr="0" bIns="45745" compatLnSpc="1" lIns="91492" numCol="1" rIns="91492" tIns="45745" vert="horz" wrap="square">
            <a:prstTxWarp prst="textNoShape"/>
          </a:bodyPr>
          <a:lstStyle>
            <a:lvl1pPr algn="r">
              <a:defRPr sz="1100"/>
            </a:lvl1pPr>
          </a:lstStyle>
          <a:p>
            <a:fld id="{A9A0EA98-5831-4853-B862-C702E6EB345C}" type="slidenum">
              <a:rPr lang="en-US"/>
              <a:t>‹#›</a:t>
            </a:fld>
            <a:endParaRPr lang="en-US"/>
          </a:p>
        </p:txBody>
      </p:sp>
    </p:spTree>
  </p:cSld>
  <p:clrMap accent1="accent1" accent2="accent2" accent3="accent3" accent4="accent4" accent5="accent5" accent6="accent6" bg1="lt1" bg2="lt2" tx1="dk1" tx2="dk2" hlink="hlink" folHlink="folHlink"/>
  <p:notesStyle>
    <a:lvl1pPr algn="l" fontAlgn="base" rtl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algn="l" fontAlgn="base" marL="457200" rtl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algn="l" fontAlgn="base" marL="914400" rtl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algn="l" fontAlgn="base" marL="1371600" rtl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algn="l" fontAlgn="base" marL="1828800" rtl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algn="l" defTabSz="914400" eaLnBrk="1" hangingPunct="1" latinLnBrk="0" marL="2286000" rtl="0">
      <a:defRPr sz="1200" kern="1200">
        <a:solidFill>
          <a:schemeClr val="tx1"/>
        </a:solidFill>
        <a:latin typeface="+mn-lt"/>
        <a:ea typeface="+mn-ea"/>
        <a:cs typeface="+mn-cs"/>
      </a:defRPr>
    </a:lvl6pPr>
    <a:lvl7pPr algn="l" defTabSz="914400" eaLnBrk="1" hangingPunct="1" latinLnBrk="0" marL="2743200" rtl="0">
      <a:defRPr sz="1200" kern="1200">
        <a:solidFill>
          <a:schemeClr val="tx1"/>
        </a:solidFill>
        <a:latin typeface="+mn-lt"/>
        <a:ea typeface="+mn-ea"/>
        <a:cs typeface="+mn-cs"/>
      </a:defRPr>
    </a:lvl7pPr>
    <a:lvl8pPr algn="l" defTabSz="914400" eaLnBrk="1" hangingPunct="1" latinLnBrk="0" marL="3200400" rtl="0">
      <a:defRPr sz="1200" kern="1200">
        <a:solidFill>
          <a:schemeClr val="tx1"/>
        </a:solidFill>
        <a:latin typeface="+mn-lt"/>
        <a:ea typeface="+mn-ea"/>
        <a:cs typeface="+mn-cs"/>
      </a:defRPr>
    </a:lvl8pPr>
    <a:lvl9pPr algn="l" defTabSz="914400" eaLnBrk="1" hangingPunct="1" latinLnBrk="0" marL="3657600" rtl="0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title">
  <p:cSld name="标题幻灯片">
    <p:spTree>
      <p:nvGrpSpPr>
        <p:cNvPr id="2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8" name="Title 1"/>
          <p:cNvSpPr>
            <a:spLocks noGrp="1"/>
          </p:cNvSpPr>
          <p:nvPr>
            <p:ph type="ctrTitle"/>
          </p:nvPr>
        </p:nvSpPr>
        <p:spPr>
          <a:xfrm>
            <a:off x="914400" y="1122363"/>
            <a:ext cx="103632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altLang="en-US" lang="zh-CN" smtClean="0"/>
              <a:t>单击此处编辑母版标题样式</a:t>
            </a:r>
            <a:endParaRPr dirty="0" lang="en-US"/>
          </a:p>
        </p:txBody>
      </p:sp>
      <p:sp>
        <p:nvSpPr>
          <p:cNvPr id="1048589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algn="ctr" indent="0" marL="0">
              <a:buNone/>
              <a:defRPr sz="2400"/>
            </a:lvl1pPr>
            <a:lvl2pPr algn="ctr" indent="0" marL="457200">
              <a:buNone/>
              <a:defRPr sz="2000"/>
            </a:lvl2pPr>
            <a:lvl3pPr algn="ctr" indent="0" marL="914400">
              <a:buNone/>
              <a:defRPr sz="1800"/>
            </a:lvl3pPr>
            <a:lvl4pPr algn="ctr" indent="0" marL="1371600">
              <a:buNone/>
              <a:defRPr sz="1600"/>
            </a:lvl4pPr>
            <a:lvl5pPr algn="ctr" indent="0" marL="1828800">
              <a:buNone/>
              <a:defRPr sz="1600"/>
            </a:lvl5pPr>
            <a:lvl6pPr algn="ctr" indent="0" marL="2286000">
              <a:buNone/>
              <a:defRPr sz="1600"/>
            </a:lvl6pPr>
            <a:lvl7pPr algn="ctr" indent="0" marL="2743200">
              <a:buNone/>
              <a:defRPr sz="1600"/>
            </a:lvl7pPr>
            <a:lvl8pPr algn="ctr" indent="0" marL="3200400">
              <a:buNone/>
              <a:defRPr sz="1600"/>
            </a:lvl8pPr>
            <a:lvl9pPr algn="ctr" indent="0" marL="3657600">
              <a:buNone/>
              <a:defRPr sz="1600"/>
            </a:lvl9pPr>
          </a:lstStyle>
          <a:p>
            <a:r>
              <a:rPr altLang="en-US" lang="zh-CN" smtClean="0"/>
              <a:t>单击此处编辑母版副标题样式</a:t>
            </a:r>
            <a:endParaRPr dirty="0" lang="en-US"/>
          </a:p>
        </p:txBody>
      </p:sp>
      <p:sp>
        <p:nvSpPr>
          <p:cNvPr id="1048590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E335F522-6256-461E-A79F-4037A6D0C8F9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59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59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1C1A564D-84E6-4D0E-9D2B-1519760DAFCC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vertTx">
  <p:cSld name="标题和竖排文字">
    <p:spTree>
      <p:nvGrpSpPr>
        <p:cNvPr id="2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13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altLang="en-US" lang="zh-CN" smtClean="0"/>
              <a:t>单击此处编辑母版标题样式</a:t>
            </a:r>
            <a:endParaRPr dirty="0" lang="en-US"/>
          </a:p>
        </p:txBody>
      </p:sp>
      <p:sp>
        <p:nvSpPr>
          <p:cNvPr id="1048614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p>
            <a:pPr lvl="0"/>
            <a:r>
              <a:rPr altLang="en-US" lang="zh-CN" smtClean="0"/>
              <a:t>单击此处编辑母版文本样式</a:t>
            </a:r>
            <a:endParaRPr altLang="en-US" lang="zh-CN" smtClean="0"/>
          </a:p>
          <a:p>
            <a:pPr lvl="1"/>
            <a:r>
              <a:rPr altLang="en-US" lang="zh-CN" smtClean="0"/>
              <a:t>第二级</a:t>
            </a:r>
            <a:endParaRPr altLang="en-US" lang="zh-CN" smtClean="0"/>
          </a:p>
          <a:p>
            <a:pPr lvl="2"/>
            <a:r>
              <a:rPr altLang="en-US" lang="zh-CN" smtClean="0"/>
              <a:t>第三级</a:t>
            </a:r>
            <a:endParaRPr altLang="en-US" lang="zh-CN" smtClean="0"/>
          </a:p>
          <a:p>
            <a:pPr lvl="3"/>
            <a:r>
              <a:rPr altLang="en-US" lang="zh-CN" smtClean="0"/>
              <a:t>第四级</a:t>
            </a:r>
            <a:endParaRPr altLang="en-US" lang="zh-CN" smtClean="0"/>
          </a:p>
          <a:p>
            <a:pPr lvl="4"/>
            <a:r>
              <a:rPr altLang="en-US" lang="zh-CN" smtClean="0"/>
              <a:t>第五级</a:t>
            </a:r>
            <a:endParaRPr dirty="0" lang="en-US"/>
          </a:p>
        </p:txBody>
      </p:sp>
      <p:sp>
        <p:nvSpPr>
          <p:cNvPr id="104861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E335F522-6256-461E-A79F-4037A6D0C8F9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61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61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1C1A564D-84E6-4D0E-9D2B-1519760DAFCC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vertTitleAndTx">
  <p:cSld name="垂直排列标题与 文本">
    <p:spTree>
      <p:nvGrpSpPr>
        <p:cNvPr id="2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7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p>
            <a:r>
              <a:rPr altLang="en-US" lang="zh-CN" smtClean="0"/>
              <a:t>单击此处编辑母版标题样式</a:t>
            </a:r>
            <a:endParaRPr dirty="0" lang="en-US"/>
          </a:p>
        </p:txBody>
      </p:sp>
      <p:sp>
        <p:nvSpPr>
          <p:cNvPr id="1048598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p>
            <a:pPr lvl="0"/>
            <a:r>
              <a:rPr altLang="en-US" lang="zh-CN" smtClean="0"/>
              <a:t>单击此处编辑母版文本样式</a:t>
            </a:r>
            <a:endParaRPr altLang="en-US" lang="zh-CN" smtClean="0"/>
          </a:p>
          <a:p>
            <a:pPr lvl="1"/>
            <a:r>
              <a:rPr altLang="en-US" lang="zh-CN" smtClean="0"/>
              <a:t>第二级</a:t>
            </a:r>
            <a:endParaRPr altLang="en-US" lang="zh-CN" smtClean="0"/>
          </a:p>
          <a:p>
            <a:pPr lvl="2"/>
            <a:r>
              <a:rPr altLang="en-US" lang="zh-CN" smtClean="0"/>
              <a:t>第三级</a:t>
            </a:r>
            <a:endParaRPr altLang="en-US" lang="zh-CN" smtClean="0"/>
          </a:p>
          <a:p>
            <a:pPr lvl="3"/>
            <a:r>
              <a:rPr altLang="en-US" lang="zh-CN" smtClean="0"/>
              <a:t>第四级</a:t>
            </a:r>
            <a:endParaRPr altLang="en-US" lang="zh-CN" smtClean="0"/>
          </a:p>
          <a:p>
            <a:pPr lvl="4"/>
            <a:r>
              <a:rPr altLang="en-US" lang="zh-CN" smtClean="0"/>
              <a:t>第五级</a:t>
            </a:r>
            <a:endParaRPr dirty="0" lang="en-US"/>
          </a:p>
        </p:txBody>
      </p:sp>
      <p:sp>
        <p:nvSpPr>
          <p:cNvPr id="1048599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E335F522-6256-461E-A79F-4037A6D0C8F9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600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60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1C1A564D-84E6-4D0E-9D2B-1519760DAFCC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标题和内容">
    <p:spTree>
      <p:nvGrpSpPr>
        <p:cNvPr id="2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0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altLang="en-US" lang="zh-CN" smtClean="0"/>
              <a:t>单击此处编辑母版标题样式</a:t>
            </a:r>
            <a:endParaRPr dirty="0" lang="en-US"/>
          </a:p>
        </p:txBody>
      </p:sp>
      <p:sp>
        <p:nvSpPr>
          <p:cNvPr id="1048603" name="Content Placeholder 2"/>
          <p:cNvSpPr>
            <a:spLocks noGrp="1"/>
          </p:cNvSpPr>
          <p:nvPr>
            <p:ph idx="1"/>
          </p:nvPr>
        </p:nvSpPr>
        <p:spPr/>
        <p:txBody>
          <a:bodyPr/>
          <a:p>
            <a:pPr lvl="0"/>
            <a:r>
              <a:rPr altLang="en-US" lang="zh-CN" smtClean="0"/>
              <a:t>单击此处编辑母版文本样式</a:t>
            </a:r>
            <a:endParaRPr altLang="en-US" lang="zh-CN" smtClean="0"/>
          </a:p>
          <a:p>
            <a:pPr lvl="1"/>
            <a:r>
              <a:rPr altLang="en-US" lang="zh-CN" smtClean="0"/>
              <a:t>第二级</a:t>
            </a:r>
            <a:endParaRPr altLang="en-US" lang="zh-CN" smtClean="0"/>
          </a:p>
          <a:p>
            <a:pPr lvl="2"/>
            <a:r>
              <a:rPr altLang="en-US" lang="zh-CN" smtClean="0"/>
              <a:t>第三级</a:t>
            </a:r>
            <a:endParaRPr altLang="en-US" lang="zh-CN" smtClean="0"/>
          </a:p>
          <a:p>
            <a:pPr lvl="3"/>
            <a:r>
              <a:rPr altLang="en-US" lang="zh-CN" smtClean="0"/>
              <a:t>第四级</a:t>
            </a:r>
            <a:endParaRPr altLang="en-US" lang="zh-CN" smtClean="0"/>
          </a:p>
          <a:p>
            <a:pPr lvl="4"/>
            <a:r>
              <a:rPr altLang="en-US" lang="zh-CN" smtClean="0"/>
              <a:t>第五级</a:t>
            </a:r>
            <a:endParaRPr dirty="0" lang="en-US"/>
          </a:p>
        </p:txBody>
      </p:sp>
      <p:sp>
        <p:nvSpPr>
          <p:cNvPr id="104860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E335F522-6256-461E-A79F-4037A6D0C8F9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60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60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1C1A564D-84E6-4D0E-9D2B-1519760DAFCC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secHead">
  <p:cSld name="节标题">
    <p:spTree>
      <p:nvGrpSpPr>
        <p:cNvPr id="2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18" name="Title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altLang="en-US" lang="zh-CN" smtClean="0"/>
              <a:t>单击此处编辑母版标题样式</a:t>
            </a:r>
            <a:endParaRPr dirty="0" lang="en-US"/>
          </a:p>
        </p:txBody>
      </p:sp>
      <p:sp>
        <p:nvSpPr>
          <p:cNvPr id="1048619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indent="0" marL="0">
              <a:buNone/>
              <a:defRPr sz="2400">
                <a:solidFill>
                  <a:schemeClr val="tx1"/>
                </a:solidFill>
              </a:defRPr>
            </a:lvl1pPr>
            <a:lvl2pPr indent="0" marL="45720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indent="0" marL="91440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indent="0" marL="13716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indent="0" marL="18288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indent="0" marL="22860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indent="0" marL="27432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indent="0" marL="32004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indent="0" marL="36576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altLang="en-US" lang="zh-CN" smtClean="0"/>
              <a:t>单击此处编辑母版文本样式</a:t>
            </a:r>
            <a:endParaRPr altLang="en-US" lang="zh-CN" smtClean="0"/>
          </a:p>
        </p:txBody>
      </p:sp>
      <p:sp>
        <p:nvSpPr>
          <p:cNvPr id="1048620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E335F522-6256-461E-A79F-4037A6D0C8F9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62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62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1C1A564D-84E6-4D0E-9D2B-1519760DAFCC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twoObj">
  <p:cSld name="两栏内容">
    <p:spTree>
      <p:nvGrpSpPr>
        <p:cNvPr id="3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23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altLang="en-US" lang="zh-CN" smtClean="0"/>
              <a:t>单击此处编辑母版标题样式</a:t>
            </a:r>
            <a:endParaRPr dirty="0" lang="en-US"/>
          </a:p>
        </p:txBody>
      </p:sp>
      <p:sp>
        <p:nvSpPr>
          <p:cNvPr id="1048624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p>
            <a:pPr lvl="0"/>
            <a:r>
              <a:rPr altLang="en-US" lang="zh-CN" smtClean="0"/>
              <a:t>单击此处编辑母版文本样式</a:t>
            </a:r>
            <a:endParaRPr altLang="en-US" lang="zh-CN" smtClean="0"/>
          </a:p>
          <a:p>
            <a:pPr lvl="1"/>
            <a:r>
              <a:rPr altLang="en-US" lang="zh-CN" smtClean="0"/>
              <a:t>第二级</a:t>
            </a:r>
            <a:endParaRPr altLang="en-US" lang="zh-CN" smtClean="0"/>
          </a:p>
          <a:p>
            <a:pPr lvl="2"/>
            <a:r>
              <a:rPr altLang="en-US" lang="zh-CN" smtClean="0"/>
              <a:t>第三级</a:t>
            </a:r>
            <a:endParaRPr altLang="en-US" lang="zh-CN" smtClean="0"/>
          </a:p>
          <a:p>
            <a:pPr lvl="3"/>
            <a:r>
              <a:rPr altLang="en-US" lang="zh-CN" smtClean="0"/>
              <a:t>第四级</a:t>
            </a:r>
            <a:endParaRPr altLang="en-US" lang="zh-CN" smtClean="0"/>
          </a:p>
          <a:p>
            <a:pPr lvl="4"/>
            <a:r>
              <a:rPr altLang="en-US" lang="zh-CN" smtClean="0"/>
              <a:t>第五级</a:t>
            </a:r>
            <a:endParaRPr dirty="0" lang="en-US"/>
          </a:p>
        </p:txBody>
      </p:sp>
      <p:sp>
        <p:nvSpPr>
          <p:cNvPr id="1048625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p>
            <a:pPr lvl="0"/>
            <a:r>
              <a:rPr altLang="en-US" lang="zh-CN" smtClean="0"/>
              <a:t>单击此处编辑母版文本样式</a:t>
            </a:r>
            <a:endParaRPr altLang="en-US" lang="zh-CN" smtClean="0"/>
          </a:p>
          <a:p>
            <a:pPr lvl="1"/>
            <a:r>
              <a:rPr altLang="en-US" lang="zh-CN" smtClean="0"/>
              <a:t>第二级</a:t>
            </a:r>
            <a:endParaRPr altLang="en-US" lang="zh-CN" smtClean="0"/>
          </a:p>
          <a:p>
            <a:pPr lvl="2"/>
            <a:r>
              <a:rPr altLang="en-US" lang="zh-CN" smtClean="0"/>
              <a:t>第三级</a:t>
            </a:r>
            <a:endParaRPr altLang="en-US" lang="zh-CN" smtClean="0"/>
          </a:p>
          <a:p>
            <a:pPr lvl="3"/>
            <a:r>
              <a:rPr altLang="en-US" lang="zh-CN" smtClean="0"/>
              <a:t>第四级</a:t>
            </a:r>
            <a:endParaRPr altLang="en-US" lang="zh-CN" smtClean="0"/>
          </a:p>
          <a:p>
            <a:pPr lvl="4"/>
            <a:r>
              <a:rPr altLang="en-US" lang="zh-CN" smtClean="0"/>
              <a:t>第五级</a:t>
            </a:r>
            <a:endParaRPr dirty="0" lang="en-US"/>
          </a:p>
        </p:txBody>
      </p:sp>
      <p:sp>
        <p:nvSpPr>
          <p:cNvPr id="104862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E335F522-6256-461E-A79F-4037A6D0C8F9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62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62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1C1A564D-84E6-4D0E-9D2B-1519760DAFCC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twoTxTwoObj">
  <p:cSld name="比较">
    <p:spTree>
      <p:nvGrpSpPr>
        <p:cNvPr id="3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29" name="Title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p>
            <a:r>
              <a:rPr altLang="en-US" lang="zh-CN" smtClean="0"/>
              <a:t>单击此处编辑母版标题样式</a:t>
            </a:r>
            <a:endParaRPr dirty="0" lang="en-US"/>
          </a:p>
        </p:txBody>
      </p:sp>
      <p:sp>
        <p:nvSpPr>
          <p:cNvPr id="1048630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indent="0" marL="0">
              <a:buNone/>
              <a:defRPr b="1" sz="2400"/>
            </a:lvl1pPr>
            <a:lvl2pPr indent="0" marL="457200">
              <a:buNone/>
              <a:defRPr b="1" sz="2000"/>
            </a:lvl2pPr>
            <a:lvl3pPr indent="0" marL="914400">
              <a:buNone/>
              <a:defRPr b="1" sz="1800"/>
            </a:lvl3pPr>
            <a:lvl4pPr indent="0" marL="1371600">
              <a:buNone/>
              <a:defRPr b="1" sz="1600"/>
            </a:lvl4pPr>
            <a:lvl5pPr indent="0" marL="1828800">
              <a:buNone/>
              <a:defRPr b="1" sz="1600"/>
            </a:lvl5pPr>
            <a:lvl6pPr indent="0" marL="2286000">
              <a:buNone/>
              <a:defRPr b="1" sz="1600"/>
            </a:lvl6pPr>
            <a:lvl7pPr indent="0" marL="2743200">
              <a:buNone/>
              <a:defRPr b="1" sz="1600"/>
            </a:lvl7pPr>
            <a:lvl8pPr indent="0" marL="3200400">
              <a:buNone/>
              <a:defRPr b="1" sz="1600"/>
            </a:lvl8pPr>
            <a:lvl9pPr indent="0" marL="3657600">
              <a:buNone/>
              <a:defRPr b="1" sz="1600"/>
            </a:lvl9pPr>
          </a:lstStyle>
          <a:p>
            <a:pPr lvl="0"/>
            <a:r>
              <a:rPr altLang="en-US" lang="zh-CN" smtClean="0"/>
              <a:t>单击此处编辑母版文本样式</a:t>
            </a:r>
            <a:endParaRPr altLang="en-US" lang="zh-CN" smtClean="0"/>
          </a:p>
        </p:txBody>
      </p:sp>
      <p:sp>
        <p:nvSpPr>
          <p:cNvPr id="1048631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p>
            <a:pPr lvl="0"/>
            <a:r>
              <a:rPr altLang="en-US" lang="zh-CN" smtClean="0"/>
              <a:t>单击此处编辑母版文本样式</a:t>
            </a:r>
            <a:endParaRPr altLang="en-US" lang="zh-CN" smtClean="0"/>
          </a:p>
          <a:p>
            <a:pPr lvl="1"/>
            <a:r>
              <a:rPr altLang="en-US" lang="zh-CN" smtClean="0"/>
              <a:t>第二级</a:t>
            </a:r>
            <a:endParaRPr altLang="en-US" lang="zh-CN" smtClean="0"/>
          </a:p>
          <a:p>
            <a:pPr lvl="2"/>
            <a:r>
              <a:rPr altLang="en-US" lang="zh-CN" smtClean="0"/>
              <a:t>第三级</a:t>
            </a:r>
            <a:endParaRPr altLang="en-US" lang="zh-CN" smtClean="0"/>
          </a:p>
          <a:p>
            <a:pPr lvl="3"/>
            <a:r>
              <a:rPr altLang="en-US" lang="zh-CN" smtClean="0"/>
              <a:t>第四级</a:t>
            </a:r>
            <a:endParaRPr altLang="en-US" lang="zh-CN" smtClean="0"/>
          </a:p>
          <a:p>
            <a:pPr lvl="4"/>
            <a:r>
              <a:rPr altLang="en-US" lang="zh-CN" smtClean="0"/>
              <a:t>第五级</a:t>
            </a:r>
            <a:endParaRPr dirty="0" lang="en-US"/>
          </a:p>
        </p:txBody>
      </p:sp>
      <p:sp>
        <p:nvSpPr>
          <p:cNvPr id="104863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indent="0" marL="0">
              <a:buNone/>
              <a:defRPr b="1" sz="2400"/>
            </a:lvl1pPr>
            <a:lvl2pPr indent="0" marL="457200">
              <a:buNone/>
              <a:defRPr b="1" sz="2000"/>
            </a:lvl2pPr>
            <a:lvl3pPr indent="0" marL="914400">
              <a:buNone/>
              <a:defRPr b="1" sz="1800"/>
            </a:lvl3pPr>
            <a:lvl4pPr indent="0" marL="1371600">
              <a:buNone/>
              <a:defRPr b="1" sz="1600"/>
            </a:lvl4pPr>
            <a:lvl5pPr indent="0" marL="1828800">
              <a:buNone/>
              <a:defRPr b="1" sz="1600"/>
            </a:lvl5pPr>
            <a:lvl6pPr indent="0" marL="2286000">
              <a:buNone/>
              <a:defRPr b="1" sz="1600"/>
            </a:lvl6pPr>
            <a:lvl7pPr indent="0" marL="2743200">
              <a:buNone/>
              <a:defRPr b="1" sz="1600"/>
            </a:lvl7pPr>
            <a:lvl8pPr indent="0" marL="3200400">
              <a:buNone/>
              <a:defRPr b="1" sz="1600"/>
            </a:lvl8pPr>
            <a:lvl9pPr indent="0" marL="3657600">
              <a:buNone/>
              <a:defRPr b="1" sz="1600"/>
            </a:lvl9pPr>
          </a:lstStyle>
          <a:p>
            <a:pPr lvl="0"/>
            <a:r>
              <a:rPr altLang="en-US" lang="zh-CN" smtClean="0"/>
              <a:t>单击此处编辑母版文本样式</a:t>
            </a:r>
            <a:endParaRPr altLang="en-US" lang="zh-CN" smtClean="0"/>
          </a:p>
        </p:txBody>
      </p:sp>
      <p:sp>
        <p:nvSpPr>
          <p:cNvPr id="1048633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p>
            <a:pPr lvl="0"/>
            <a:r>
              <a:rPr altLang="en-US" lang="zh-CN" smtClean="0"/>
              <a:t>单击此处编辑母版文本样式</a:t>
            </a:r>
            <a:endParaRPr altLang="en-US" lang="zh-CN" smtClean="0"/>
          </a:p>
          <a:p>
            <a:pPr lvl="1"/>
            <a:r>
              <a:rPr altLang="en-US" lang="zh-CN" smtClean="0"/>
              <a:t>第二级</a:t>
            </a:r>
            <a:endParaRPr altLang="en-US" lang="zh-CN" smtClean="0"/>
          </a:p>
          <a:p>
            <a:pPr lvl="2"/>
            <a:r>
              <a:rPr altLang="en-US" lang="zh-CN" smtClean="0"/>
              <a:t>第三级</a:t>
            </a:r>
            <a:endParaRPr altLang="en-US" lang="zh-CN" smtClean="0"/>
          </a:p>
          <a:p>
            <a:pPr lvl="3"/>
            <a:r>
              <a:rPr altLang="en-US" lang="zh-CN" smtClean="0"/>
              <a:t>第四级</a:t>
            </a:r>
            <a:endParaRPr altLang="en-US" lang="zh-CN" smtClean="0"/>
          </a:p>
          <a:p>
            <a:pPr lvl="4"/>
            <a:r>
              <a:rPr altLang="en-US" lang="zh-CN" smtClean="0"/>
              <a:t>第五级</a:t>
            </a:r>
            <a:endParaRPr dirty="0" lang="en-US"/>
          </a:p>
        </p:txBody>
      </p:sp>
      <p:sp>
        <p:nvSpPr>
          <p:cNvPr id="1048634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E335F522-6256-461E-A79F-4037A6D0C8F9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635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636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1C1A564D-84E6-4D0E-9D2B-1519760DAFCC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titleOnly">
  <p:cSld name="仅标题">
    <p:spTree>
      <p:nvGrpSpPr>
        <p:cNvPr id="2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3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altLang="en-US" lang="zh-CN" smtClean="0"/>
              <a:t>单击此处编辑母版标题样式</a:t>
            </a:r>
            <a:endParaRPr dirty="0" lang="en-US"/>
          </a:p>
        </p:txBody>
      </p:sp>
      <p:sp>
        <p:nvSpPr>
          <p:cNvPr id="1048594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E335F522-6256-461E-A79F-4037A6D0C8F9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59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59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1C1A564D-84E6-4D0E-9D2B-1519760DAFCC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blank">
  <p:cSld name="空白">
    <p:spTree>
      <p:nvGrpSpPr>
        <p:cNvPr id="1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1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E335F522-6256-461E-A79F-4037A6D0C8F9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582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583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1C1A564D-84E6-4D0E-9D2B-1519760DAFCC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Tx">
  <p:cSld name="内容与标题">
    <p:spTree>
      <p:nvGrpSpPr>
        <p:cNvPr id="3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37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altLang="en-US" lang="zh-CN" smtClean="0"/>
              <a:t>单击此处编辑母版标题样式</a:t>
            </a:r>
            <a:endParaRPr dirty="0" lang="en-US"/>
          </a:p>
        </p:txBody>
      </p:sp>
      <p:sp>
        <p:nvSpPr>
          <p:cNvPr id="1048638" name="Content Placeholder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altLang="en-US" lang="zh-CN" smtClean="0"/>
              <a:t>单击此处编辑母版文本样式</a:t>
            </a:r>
            <a:endParaRPr altLang="en-US" lang="zh-CN" smtClean="0"/>
          </a:p>
          <a:p>
            <a:pPr lvl="1"/>
            <a:r>
              <a:rPr altLang="en-US" lang="zh-CN" smtClean="0"/>
              <a:t>第二级</a:t>
            </a:r>
            <a:endParaRPr altLang="en-US" lang="zh-CN" smtClean="0"/>
          </a:p>
          <a:p>
            <a:pPr lvl="2"/>
            <a:r>
              <a:rPr altLang="en-US" lang="zh-CN" smtClean="0"/>
              <a:t>第三级</a:t>
            </a:r>
            <a:endParaRPr altLang="en-US" lang="zh-CN" smtClean="0"/>
          </a:p>
          <a:p>
            <a:pPr lvl="3"/>
            <a:r>
              <a:rPr altLang="en-US" lang="zh-CN" smtClean="0"/>
              <a:t>第四级</a:t>
            </a:r>
            <a:endParaRPr altLang="en-US" lang="zh-CN" smtClean="0"/>
          </a:p>
          <a:p>
            <a:pPr lvl="4"/>
            <a:r>
              <a:rPr altLang="en-US" lang="zh-CN" smtClean="0"/>
              <a:t>第五级</a:t>
            </a:r>
            <a:endParaRPr dirty="0" lang="en-US"/>
          </a:p>
        </p:txBody>
      </p:sp>
      <p:sp>
        <p:nvSpPr>
          <p:cNvPr id="1048639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indent="0" marL="0">
              <a:buNone/>
              <a:defRPr sz="1600"/>
            </a:lvl1pPr>
            <a:lvl2pPr indent="0" marL="457200">
              <a:buNone/>
              <a:defRPr sz="1400"/>
            </a:lvl2pPr>
            <a:lvl3pPr indent="0" marL="914400">
              <a:buNone/>
              <a:defRPr sz="1200"/>
            </a:lvl3pPr>
            <a:lvl4pPr indent="0" marL="1371600">
              <a:buNone/>
              <a:defRPr sz="1000"/>
            </a:lvl4pPr>
            <a:lvl5pPr indent="0" marL="1828800">
              <a:buNone/>
              <a:defRPr sz="1000"/>
            </a:lvl5pPr>
            <a:lvl6pPr indent="0" marL="2286000">
              <a:buNone/>
              <a:defRPr sz="1000"/>
            </a:lvl6pPr>
            <a:lvl7pPr indent="0" marL="2743200">
              <a:buNone/>
              <a:defRPr sz="1000"/>
            </a:lvl7pPr>
            <a:lvl8pPr indent="0" marL="3200400">
              <a:buNone/>
              <a:defRPr sz="1000"/>
            </a:lvl8pPr>
            <a:lvl9pPr indent="0" marL="3657600">
              <a:buNone/>
              <a:defRPr sz="1000"/>
            </a:lvl9pPr>
          </a:lstStyle>
          <a:p>
            <a:pPr lvl="0"/>
            <a:r>
              <a:rPr altLang="en-US" lang="zh-CN" smtClean="0"/>
              <a:t>单击此处编辑母版文本样式</a:t>
            </a:r>
            <a:endParaRPr altLang="en-US" lang="zh-CN" smtClean="0"/>
          </a:p>
        </p:txBody>
      </p:sp>
      <p:sp>
        <p:nvSpPr>
          <p:cNvPr id="1048640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E335F522-6256-461E-A79F-4037A6D0C8F9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641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642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1C1A564D-84E6-4D0E-9D2B-1519760DAFCC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picTx">
  <p:cSld name="图片与标题">
    <p:spTree>
      <p:nvGrpSpPr>
        <p:cNvPr id="2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07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altLang="en-US" lang="zh-CN" smtClean="0"/>
              <a:t>单击此处编辑母版标题样式</a:t>
            </a:r>
            <a:endParaRPr dirty="0" lang="en-US"/>
          </a:p>
        </p:txBody>
      </p:sp>
      <p:sp>
        <p:nvSpPr>
          <p:cNvPr id="1048608" name="Picture Placeholder 2"/>
          <p:cNvSpPr>
            <a:spLocks noChangeAspect="1" noGrp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 anchor="t"/>
          <a:lstStyle>
            <a:lvl1pPr indent="0" marL="0">
              <a:buNone/>
              <a:defRPr sz="3200"/>
            </a:lvl1pPr>
            <a:lvl2pPr indent="0" marL="457200">
              <a:buNone/>
              <a:defRPr sz="2800"/>
            </a:lvl2pPr>
            <a:lvl3pPr indent="0" marL="914400">
              <a:buNone/>
              <a:defRPr sz="2400"/>
            </a:lvl3pPr>
            <a:lvl4pPr indent="0" marL="1371600">
              <a:buNone/>
              <a:defRPr sz="2000"/>
            </a:lvl4pPr>
            <a:lvl5pPr indent="0" marL="1828800">
              <a:buNone/>
              <a:defRPr sz="2000"/>
            </a:lvl5pPr>
            <a:lvl6pPr indent="0" marL="2286000">
              <a:buNone/>
              <a:defRPr sz="2000"/>
            </a:lvl6pPr>
            <a:lvl7pPr indent="0" marL="2743200">
              <a:buNone/>
              <a:defRPr sz="2000"/>
            </a:lvl7pPr>
            <a:lvl8pPr indent="0" marL="3200400">
              <a:buNone/>
              <a:defRPr sz="2000"/>
            </a:lvl8pPr>
            <a:lvl9pPr indent="0" marL="3657600">
              <a:buNone/>
              <a:defRPr sz="2000"/>
            </a:lvl9pPr>
          </a:lstStyle>
          <a:p>
            <a:r>
              <a:rPr altLang="en-US" lang="zh-CN" smtClean="0"/>
              <a:t>单击图标添加图片</a:t>
            </a:r>
            <a:endParaRPr dirty="0" lang="en-US"/>
          </a:p>
        </p:txBody>
      </p:sp>
      <p:sp>
        <p:nvSpPr>
          <p:cNvPr id="1048609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indent="0" marL="0">
              <a:buNone/>
              <a:defRPr sz="1600"/>
            </a:lvl1pPr>
            <a:lvl2pPr indent="0" marL="457200">
              <a:buNone/>
              <a:defRPr sz="1400"/>
            </a:lvl2pPr>
            <a:lvl3pPr indent="0" marL="914400">
              <a:buNone/>
              <a:defRPr sz="1200"/>
            </a:lvl3pPr>
            <a:lvl4pPr indent="0" marL="1371600">
              <a:buNone/>
              <a:defRPr sz="1000"/>
            </a:lvl4pPr>
            <a:lvl5pPr indent="0" marL="1828800">
              <a:buNone/>
              <a:defRPr sz="1000"/>
            </a:lvl5pPr>
            <a:lvl6pPr indent="0" marL="2286000">
              <a:buNone/>
              <a:defRPr sz="1000"/>
            </a:lvl6pPr>
            <a:lvl7pPr indent="0" marL="2743200">
              <a:buNone/>
              <a:defRPr sz="1000"/>
            </a:lvl7pPr>
            <a:lvl8pPr indent="0" marL="3200400">
              <a:buNone/>
              <a:defRPr sz="1000"/>
            </a:lvl8pPr>
            <a:lvl9pPr indent="0" marL="3657600">
              <a:buNone/>
              <a:defRPr sz="1000"/>
            </a:lvl9pPr>
          </a:lstStyle>
          <a:p>
            <a:pPr lvl="0"/>
            <a:r>
              <a:rPr altLang="en-US" lang="zh-CN" smtClean="0"/>
              <a:t>单击此处编辑母版文本样式</a:t>
            </a:r>
            <a:endParaRPr altLang="en-US" lang="zh-CN" smtClean="0"/>
          </a:p>
        </p:txBody>
      </p:sp>
      <p:sp>
        <p:nvSpPr>
          <p:cNvPr id="1048610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E335F522-6256-461E-A79F-4037A6D0C8F9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611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612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1C1A564D-84E6-4D0E-9D2B-1519760DAFCC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76" name="Title Placeholder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/>
        </p:spPr>
        <p:txBody>
          <a:bodyPr anchor="ctr" bIns="45720" lIns="91440" rIns="91440" rtlCol="0" tIns="45720" vert="horz">
            <a:normAutofit/>
          </a:bodyPr>
          <a:p>
            <a:r>
              <a:rPr altLang="en-US" lang="zh-CN" smtClean="0"/>
              <a:t>单击此处编辑母版标题样式</a:t>
            </a:r>
            <a:endParaRPr dirty="0" lang="en-US"/>
          </a:p>
        </p:txBody>
      </p:sp>
      <p:sp>
        <p:nvSpPr>
          <p:cNvPr id="1048577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/>
        </p:spPr>
        <p:txBody>
          <a:bodyPr bIns="45720" lIns="91440" rIns="91440" rtlCol="0" tIns="45720" vert="horz">
            <a:normAutofit/>
          </a:bodyPr>
          <a:p>
            <a:pPr lvl="0"/>
            <a:r>
              <a:rPr altLang="en-US" lang="zh-CN" smtClean="0"/>
              <a:t>单击此处编辑母版文本样式</a:t>
            </a:r>
            <a:endParaRPr altLang="en-US" lang="zh-CN" smtClean="0"/>
          </a:p>
          <a:p>
            <a:pPr lvl="1"/>
            <a:r>
              <a:rPr altLang="en-US" lang="zh-CN" smtClean="0"/>
              <a:t>第二级</a:t>
            </a:r>
            <a:endParaRPr altLang="en-US" lang="zh-CN" smtClean="0"/>
          </a:p>
          <a:p>
            <a:pPr lvl="2"/>
            <a:r>
              <a:rPr altLang="en-US" lang="zh-CN" smtClean="0"/>
              <a:t>第三级</a:t>
            </a:r>
            <a:endParaRPr altLang="en-US" lang="zh-CN" smtClean="0"/>
          </a:p>
          <a:p>
            <a:pPr lvl="3"/>
            <a:r>
              <a:rPr altLang="en-US" lang="zh-CN" smtClean="0"/>
              <a:t>第四级</a:t>
            </a:r>
            <a:endParaRPr altLang="en-US" lang="zh-CN" smtClean="0"/>
          </a:p>
          <a:p>
            <a:pPr lvl="4"/>
            <a:r>
              <a:rPr altLang="en-US" lang="zh-CN" smtClean="0"/>
              <a:t>第五级</a:t>
            </a:r>
            <a:endParaRPr dirty="0" lang="en-US"/>
          </a:p>
        </p:txBody>
      </p:sp>
      <p:sp>
        <p:nvSpPr>
          <p:cNvPr id="1048578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/>
        </p:spPr>
        <p:txBody>
          <a:bodyPr anchor="ctr" bIns="45720" lIns="91440" rIns="91440" rtlCol="0" tIns="45720" vert="horz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35F522-6256-461E-A79F-4037A6D0C8F9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57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/>
        </p:spPr>
        <p:txBody>
          <a:bodyPr anchor="ctr" bIns="45720" lIns="91440" rIns="91440" rtlCol="0" tIns="45720" vert="horz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altLang="en-US" lang="zh-CN"/>
          </a:p>
        </p:txBody>
      </p:sp>
      <p:sp>
        <p:nvSpPr>
          <p:cNvPr id="104858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/>
        </p:spPr>
        <p:txBody>
          <a:bodyPr anchor="ctr" bIns="45720" lIns="91440" rIns="91440" rtlCol="0" tIns="45720" vert="horz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1A564D-84E6-4D0E-9D2B-1519760DAFCC}" type="slidenum">
              <a:rPr altLang="en-US" lang="zh-CN" smtClean="0"/>
            </a:fld>
            <a:endParaRPr altLang="en-US" lang="zh-CN"/>
          </a:p>
        </p:txBody>
      </p:sp>
    </p:spTree>
  </p:cSld>
  <p:clrMap accent1="accent1" accent2="accent2" accent3="accent3" accent4="accent4" accent5="accent5" accent6="accent6" bg1="lt1" bg2="lt2" tx1="dk1" tx2="dk2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eaLnBrk="1" hangingPunct="1" latinLnBrk="0" rtl="0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algn="l" defTabSz="914400" eaLnBrk="1" hangingPunct="1" indent="-228600" latinLnBrk="0" marL="228600" rtl="0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algn="l" defTabSz="914400" eaLnBrk="1" hangingPunct="1" indent="-228600" latinLnBrk="0" marL="6858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algn="l" defTabSz="914400" eaLnBrk="1" hangingPunct="1" indent="-228600" latinLnBrk="0" marL="11430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algn="l" defTabSz="914400" eaLnBrk="1" hangingPunct="1" indent="-228600" latinLnBrk="0" marL="16002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algn="l" defTabSz="914400" eaLnBrk="1" hangingPunct="1" indent="-228600" latinLnBrk="0" marL="20574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algn="l" defTabSz="914400" eaLnBrk="1" hangingPunct="1" indent="-228600" latinLnBrk="0" marL="25146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algn="l" defTabSz="914400" eaLnBrk="1" hangingPunct="1" indent="-228600" latinLnBrk="0" marL="29718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algn="l" defTabSz="914400" eaLnBrk="1" hangingPunct="1" indent="-228600" latinLnBrk="0" marL="34290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algn="l" defTabSz="914400" eaLnBrk="1" hangingPunct="1" indent="-228600" latinLnBrk="0" marL="38862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algn="l" defTabSz="914400" eaLnBrk="1" hangingPunct="1" latinLnBrk="0" marL="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algn="l" defTabSz="914400" eaLnBrk="1" hangingPunct="1" latinLnBrk="0" marL="4572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algn="l" defTabSz="914400" eaLnBrk="1" hangingPunct="1" latinLnBrk="0" marL="9144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algn="l" defTabSz="914400" eaLnBrk="1" hangingPunct="1" latinLnBrk="0" marL="13716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algn="l" defTabSz="914400" eaLnBrk="1" hangingPunct="1" latinLnBrk="0" marL="18288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algn="l" defTabSz="914400" eaLnBrk="1" hangingPunct="1" latinLnBrk="0" marL="22860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algn="l" defTabSz="914400" eaLnBrk="1" hangingPunct="1" latinLnBrk="0" marL="27432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algn="l" defTabSz="914400" eaLnBrk="1" hangingPunct="1" latinLnBrk="0" marL="32004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algn="l" defTabSz="914400" eaLnBrk="1" hangingPunct="1" latinLnBrk="0" marL="36576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slideLayout" Target="../slideLayouts/slideLayout7.xml"/></Relationships>
</file>

<file path=ppt/slides/_rels/slide10.xml.rels><?xml version="1.0" encoding="UTF-8" standalone="yes"?>
<Relationships xmlns="http://schemas.openxmlformats.org/package/2006/relationships"><Relationship Id="rId1" Type="http://schemas.openxmlformats.org/officeDocument/2006/relationships/image" Target="../media/image12.jpeg"/><Relationship Id="rId2" Type="http://schemas.openxmlformats.org/officeDocument/2006/relationships/slideLayout" Target="../slideLayouts/slideLayout7.xml"/></Relationships>
</file>

<file path=ppt/slides/_rels/slide11.xml.rels><?xml version="1.0" encoding="UTF-8" standalone="yes"?>
<Relationships xmlns="http://schemas.openxmlformats.org/package/2006/relationships"><Relationship Id="rId1" Type="http://schemas.openxmlformats.org/officeDocument/2006/relationships/image" Target="../media/image13.jpeg"/><Relationship Id="rId2" Type="http://schemas.openxmlformats.org/officeDocument/2006/relationships/slideLayout" Target="../slideLayouts/slideLayout7.xml"/></Relationships>
</file>

<file path=ppt/slides/_rels/slide12.xml.rels><?xml version="1.0" encoding="UTF-8" standalone="yes"?>
<Relationships xmlns="http://schemas.openxmlformats.org/package/2006/relationships"><Relationship Id="rId1" Type="http://schemas.openxmlformats.org/officeDocument/2006/relationships/image" Target="../media/image14.jpeg"/><Relationship Id="rId2" Type="http://schemas.openxmlformats.org/officeDocument/2006/relationships/slideLayout" Target="../slideLayouts/slideLayout7.xml"/></Relationships>
</file>

<file path=ppt/slides/_rels/slide13.xml.rels><?xml version="1.0" encoding="UTF-8" standalone="yes"?>
<Relationships xmlns="http://schemas.openxmlformats.org/package/2006/relationships"><Relationship Id="rId1" Type="http://schemas.openxmlformats.org/officeDocument/2006/relationships/image" Target="../media/image15.jpeg"/><Relationship Id="rId2" Type="http://schemas.openxmlformats.org/officeDocument/2006/relationships/slideLayout" Target="../slideLayouts/slideLayout7.xml"/></Relationships>
</file>

<file path=ppt/slides/_rels/slide14.xml.rels><?xml version="1.0" encoding="UTF-8" standalone="yes"?>
<Relationships xmlns="http://schemas.openxmlformats.org/package/2006/relationships"><Relationship Id="rId1" Type="http://schemas.openxmlformats.org/officeDocument/2006/relationships/image" Target="../media/image16.jpeg"/><Relationship Id="rId2" Type="http://schemas.openxmlformats.org/officeDocument/2006/relationships/slideLayout" Target="../slideLayouts/slideLayout7.xml"/></Relationships>
</file>

<file path=ppt/slides/_rels/slide15.xml.rels><?xml version="1.0" encoding="UTF-8" standalone="yes"?>
<Relationships xmlns="http://schemas.openxmlformats.org/package/2006/relationships"><Relationship Id="rId1" Type="http://schemas.openxmlformats.org/officeDocument/2006/relationships/image" Target="../media/image17.jpeg"/><Relationship Id="rId2" Type="http://schemas.openxmlformats.org/officeDocument/2006/relationships/slideLayout" Target="../slideLayouts/slideLayout7.xml"/></Relationships>
</file>

<file path=ppt/slides/_rels/slide16.xml.rels><?xml version="1.0" encoding="UTF-8" standalone="yes"?>
<Relationships xmlns="http://schemas.openxmlformats.org/package/2006/relationships"><Relationship Id="rId1" Type="http://schemas.openxmlformats.org/officeDocument/2006/relationships/image" Target="../media/image18.jpeg"/><Relationship Id="rId2" Type="http://schemas.openxmlformats.org/officeDocument/2006/relationships/slideLayout" Target="../slideLayouts/slideLayout7.xml"/></Relationships>
</file>

<file path=ppt/slides/_rels/slide17.xml.rels><?xml version="1.0" encoding="UTF-8" standalone="yes"?>
<Relationships xmlns="http://schemas.openxmlformats.org/package/2006/relationships"><Relationship Id="rId1" Type="http://schemas.openxmlformats.org/officeDocument/2006/relationships/image" Target="../media/image19.jpeg"/><Relationship Id="rId2" Type="http://schemas.openxmlformats.org/officeDocument/2006/relationships/image" Target="../media/image20.jpeg"/><Relationship Id="rId3" Type="http://schemas.openxmlformats.org/officeDocument/2006/relationships/slideLayout" Target="../slideLayouts/slideLayout7.xml"/></Relationships>
</file>

<file path=ppt/slides/_rels/slide18.xml.rels><?xml version="1.0" encoding="UTF-8" standalone="yes"?>
<Relationships xmlns="http://schemas.openxmlformats.org/package/2006/relationships"><Relationship Id="rId1" Type="http://schemas.openxmlformats.org/officeDocument/2006/relationships/image" Target="../media/image21.jpeg"/><Relationship Id="rId2" Type="http://schemas.openxmlformats.org/officeDocument/2006/relationships/slideLayout" Target="../slideLayouts/slideLayout7.xml"/></Relationships>
</file>

<file path=ppt/slides/_rels/slide2.xml.rels><?xml version="1.0" encoding="UTF-8" standalone="yes"?>
<Relationships xmlns="http://schemas.openxmlformats.org/package/2006/relationships"><Relationship Id="rId1" Type="http://schemas.openxmlformats.org/officeDocument/2006/relationships/image" Target="../media/image2.jpeg"/><Relationship Id="rId2" Type="http://schemas.openxmlformats.org/officeDocument/2006/relationships/slideLayout" Target="../slideLayouts/slideLayout7.xml"/></Relationships>
</file>

<file path=ppt/slides/_rels/slide3.xml.rels><?xml version="1.0" encoding="UTF-8" standalone="yes"?>
<Relationships xmlns="http://schemas.openxmlformats.org/package/2006/relationships"><Relationship Id="rId1" Type="http://schemas.openxmlformats.org/officeDocument/2006/relationships/image" Target="../media/image3.jpeg"/><Relationship Id="rId2" Type="http://schemas.openxmlformats.org/officeDocument/2006/relationships/slideLayout" Target="../slideLayouts/slideLayout7.xml"/></Relationships>
</file>

<file path=ppt/slides/_rels/slide4.xml.rels><?xml version="1.0" encoding="UTF-8" standalone="yes"?>
<Relationships xmlns="http://schemas.openxmlformats.org/package/2006/relationships"><Relationship Id="rId1" Type="http://schemas.openxmlformats.org/officeDocument/2006/relationships/image" Target="../media/image4.jpeg"/><Relationship Id="rId2" Type="http://schemas.openxmlformats.org/officeDocument/2006/relationships/slideLayout" Target="../slideLayouts/slideLayout7.xml"/></Relationships>
</file>

<file path=ppt/slides/_rels/slide5.xml.rels><?xml version="1.0" encoding="UTF-8" standalone="yes"?>
<Relationships xmlns="http://schemas.openxmlformats.org/package/2006/relationships"><Relationship Id="rId1" Type="http://schemas.openxmlformats.org/officeDocument/2006/relationships/image" Target="../media/image5.jpeg"/><Relationship Id="rId2" Type="http://schemas.openxmlformats.org/officeDocument/2006/relationships/slideLayout" Target="../slideLayouts/slideLayout7.xml"/></Relationships>
</file>

<file path=ppt/slides/_rels/slide6.xml.rels><?xml version="1.0" encoding="UTF-8" standalone="yes"?>
<Relationships xmlns="http://schemas.openxmlformats.org/package/2006/relationships"><Relationship Id="rId1" Type="http://schemas.openxmlformats.org/officeDocument/2006/relationships/image" Target="../media/image6.jpeg"/><Relationship Id="rId2" Type="http://schemas.openxmlformats.org/officeDocument/2006/relationships/slideLayout" Target="../slideLayouts/slideLayout7.xml"/></Relationships>
</file>

<file path=ppt/slides/_rels/slide7.xml.rels><?xml version="1.0" encoding="UTF-8" standalone="yes"?>
<Relationships xmlns="http://schemas.openxmlformats.org/package/2006/relationships"><Relationship Id="rId1" Type="http://schemas.openxmlformats.org/officeDocument/2006/relationships/image" Target="../media/image7.png"/><Relationship Id="rId2" Type="http://schemas.openxmlformats.org/officeDocument/2006/relationships/slideLayout" Target="../slideLayouts/slideLayout7.xml"/></Relationships>
</file>

<file path=ppt/slides/_rels/slide8.xml.rels><?xml version="1.0" encoding="UTF-8" standalone="yes"?>
<Relationships xmlns="http://schemas.openxmlformats.org/package/2006/relationships"><Relationship Id="rId1" Type="http://schemas.openxmlformats.org/officeDocument/2006/relationships/image" Target="../media/image8.jpeg"/><Relationship Id="rId2" Type="http://schemas.openxmlformats.org/officeDocument/2006/relationships/image" Target="../media/image9.jpeg"/><Relationship Id="rId3" Type="http://schemas.openxmlformats.org/officeDocument/2006/relationships/slideLayout" Target="../slideLayouts/slideLayout7.xml"/></Relationships>
</file>

<file path=ppt/slides/_rels/slide9.xml.rels><?xml version="1.0" encoding="UTF-8" standalone="yes"?>
<Relationships xmlns="http://schemas.openxmlformats.org/package/2006/relationships"><Relationship Id="rId1" Type="http://schemas.openxmlformats.org/officeDocument/2006/relationships/image" Target="../media/image10.jpeg"/><Relationship Id="rId2" Type="http://schemas.openxmlformats.org/officeDocument/2006/relationships/image" Target="../media/image11.jpeg"/><Relationship Id="rId3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2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54" name=""/>
          <p:cNvPicPr>
            <a:picLocks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 rot="12154">
            <a:off x="-186734" y="-289366"/>
            <a:ext cx="12647734" cy="7465882"/>
          </a:xfrm>
          <a:prstGeom prst="rect"/>
        </p:spPr>
      </p:pic>
      <p:sp>
        <p:nvSpPr>
          <p:cNvPr id="1048586" name=""/>
          <p:cNvSpPr txBox="1"/>
          <p:nvPr/>
        </p:nvSpPr>
        <p:spPr>
          <a:xfrm>
            <a:off x="1270297" y="1766363"/>
            <a:ext cx="9651405" cy="1036321"/>
          </a:xfrm>
          <a:prstGeom prst="rect"/>
        </p:spPr>
        <p:txBody>
          <a:bodyPr rtlCol="0" wrap="square">
            <a:spAutoFit/>
          </a:bodyPr>
          <a:p>
            <a:r>
              <a:rPr sz="6000" lang="zh-CN">
                <a:solidFill>
                  <a:srgbClr val="000000"/>
                </a:solidFill>
                <a:latin typeface="汉仪粗黑简"/>
                <a:ea typeface="汉仪粗黑简"/>
              </a:rPr>
              <a:t>大班</a:t>
            </a:r>
            <a:r>
              <a:rPr sz="6000" lang="zh-CN">
                <a:solidFill>
                  <a:srgbClr val="000000"/>
                </a:solidFill>
                <a:latin typeface="汉仪粗黑简"/>
                <a:ea typeface="汉仪粗黑简"/>
              </a:rPr>
              <a:t>艺术</a:t>
            </a:r>
            <a:r>
              <a:rPr sz="6000" lang="zh-CN">
                <a:solidFill>
                  <a:srgbClr val="000000"/>
                </a:solidFill>
                <a:latin typeface="汉仪粗黑简"/>
                <a:ea typeface="汉仪粗黑简"/>
              </a:rPr>
              <a:t>领域</a:t>
            </a:r>
            <a:r>
              <a:rPr sz="6000" lang="zh-CN">
                <a:solidFill>
                  <a:srgbClr val="000000"/>
                </a:solidFill>
                <a:latin typeface="汉仪粗黑简"/>
                <a:ea typeface="汉仪粗黑简"/>
              </a:rPr>
              <a:t>：</a:t>
            </a:r>
            <a:r>
              <a:rPr sz="6000" lang="zh-CN">
                <a:solidFill>
                  <a:srgbClr val="000000"/>
                </a:solidFill>
                <a:latin typeface="汉仪粗黑简"/>
                <a:ea typeface="汉仪粗黑简"/>
              </a:rPr>
              <a:t>《</a:t>
            </a:r>
            <a:r>
              <a:rPr sz="6000" lang="zh-CN">
                <a:solidFill>
                  <a:srgbClr val="000000"/>
                </a:solidFill>
                <a:latin typeface="汉仪粗黑简"/>
                <a:ea typeface="汉仪粗黑简"/>
              </a:rPr>
              <a:t>会</a:t>
            </a:r>
            <a:r>
              <a:rPr sz="6000" lang="zh-CN">
                <a:solidFill>
                  <a:srgbClr val="000000"/>
                </a:solidFill>
                <a:latin typeface="汉仪粗黑简"/>
                <a:ea typeface="汉仪粗黑简"/>
              </a:rPr>
              <a:t>变</a:t>
            </a:r>
            <a:r>
              <a:rPr sz="6000" lang="zh-CN">
                <a:solidFill>
                  <a:srgbClr val="000000"/>
                </a:solidFill>
                <a:latin typeface="汉仪粗黑简"/>
                <a:ea typeface="汉仪粗黑简"/>
              </a:rPr>
              <a:t>的</a:t>
            </a:r>
            <a:r>
              <a:rPr sz="6000" lang="zh-CN">
                <a:solidFill>
                  <a:srgbClr val="000000"/>
                </a:solidFill>
                <a:latin typeface="汉仪粗黑简"/>
                <a:ea typeface="汉仪粗黑简"/>
              </a:rPr>
              <a:t>圆</a:t>
            </a:r>
            <a:r>
              <a:rPr sz="6000" lang="zh-CN">
                <a:solidFill>
                  <a:srgbClr val="000000"/>
                </a:solidFill>
                <a:latin typeface="汉仪粗黑简"/>
                <a:ea typeface="汉仪粗黑简"/>
              </a:rPr>
              <a:t>》</a:t>
            </a:r>
            <a:endParaRPr sz="6000" lang="zh-CN-#Hans">
              <a:solidFill>
                <a:srgbClr val="000000"/>
              </a:solidFill>
              <a:latin typeface="汉仪粗黑简"/>
              <a:ea typeface="汉仪粗黑简"/>
            </a:endParaRPr>
          </a:p>
        </p:txBody>
      </p:sp>
      <p:sp>
        <p:nvSpPr>
          <p:cNvPr id="1048587" name=""/>
          <p:cNvSpPr txBox="1"/>
          <p:nvPr/>
        </p:nvSpPr>
        <p:spPr>
          <a:xfrm>
            <a:off x="2209048" y="5019943"/>
            <a:ext cx="9230792" cy="1097281"/>
          </a:xfrm>
          <a:prstGeom prst="rect"/>
        </p:spPr>
        <p:txBody>
          <a:bodyPr rtlCol="0" wrap="square">
            <a:spAutoFit/>
          </a:bodyPr>
          <a:p>
            <a:r>
              <a:rPr sz="5400" lang="zh-CN">
                <a:solidFill>
                  <a:srgbClr val="000000"/>
                </a:solidFill>
                <a:latin typeface="黑体"/>
                <a:ea typeface="黑体"/>
              </a:rPr>
              <a:t>平</a:t>
            </a:r>
            <a:r>
              <a:rPr sz="5400" lang="zh-CN">
                <a:solidFill>
                  <a:srgbClr val="000000"/>
                </a:solidFill>
                <a:latin typeface="黑体"/>
                <a:ea typeface="黑体"/>
              </a:rPr>
              <a:t>山镇</a:t>
            </a:r>
            <a:r>
              <a:rPr sz="5400" lang="zh-CN">
                <a:solidFill>
                  <a:srgbClr val="000000"/>
                </a:solidFill>
                <a:latin typeface="黑体"/>
                <a:ea typeface="黑体"/>
              </a:rPr>
              <a:t>中心幼儿园</a:t>
            </a:r>
            <a:r>
              <a:rPr sz="5400" lang="zh-CN">
                <a:solidFill>
                  <a:srgbClr val="000000"/>
                </a:solidFill>
                <a:latin typeface="黑体"/>
                <a:ea typeface="黑体"/>
              </a:rPr>
              <a:t>：</a:t>
            </a:r>
            <a:r>
              <a:rPr sz="5400" lang="zh-CN">
                <a:solidFill>
                  <a:srgbClr val="000000"/>
                </a:solidFill>
                <a:latin typeface="黑体"/>
                <a:ea typeface="黑体"/>
              </a:rPr>
              <a:t>刘艳秋</a:t>
            </a:r>
            <a:endParaRPr sz="5400" lang="zh-CN-#Hans">
              <a:solidFill>
                <a:srgbClr val="000000"/>
              </a:solidFill>
              <a:latin typeface="黑体"/>
              <a:ea typeface="黑体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65" name=""/>
          <p:cNvPicPr>
            <a:picLocks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 rot="0">
            <a:off x="1482701" y="0"/>
            <a:ext cx="8587660" cy="6858000"/>
          </a:xfrm>
          <a:prstGeom prst="rect"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66" name=""/>
          <p:cNvPicPr>
            <a:picLocks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 rot="0">
            <a:off x="2247916" y="0"/>
            <a:ext cx="7615462" cy="6858000"/>
          </a:xfrm>
          <a:prstGeom prst="rect"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67" name=""/>
          <p:cNvPicPr>
            <a:picLocks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 rot="0">
            <a:off x="2519793" y="19439"/>
            <a:ext cx="7611369" cy="6783660"/>
          </a:xfrm>
          <a:prstGeom prst="rect"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68" name=""/>
          <p:cNvPicPr>
            <a:picLocks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 rot="0">
            <a:off x="1074421" y="0"/>
            <a:ext cx="9802144" cy="6858000"/>
          </a:xfrm>
          <a:prstGeom prst="rect"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69" name=""/>
          <p:cNvPicPr>
            <a:picLocks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 rot="0">
            <a:off x="1448253" y="0"/>
            <a:ext cx="8361472" cy="6858000"/>
          </a:xfrm>
          <a:prstGeom prst="rect"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70" name=""/>
          <p:cNvPicPr>
            <a:picLocks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 rot="0">
            <a:off x="1875648" y="0"/>
            <a:ext cx="8347122" cy="6858000"/>
          </a:xfrm>
          <a:prstGeom prst="rect"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71" name=""/>
          <p:cNvPicPr>
            <a:picLocks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 rot="0">
            <a:off x="1711611" y="6498"/>
            <a:ext cx="8967933" cy="6845004"/>
          </a:xfrm>
          <a:prstGeom prst="rect"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72" name=""/>
          <p:cNvPicPr>
            <a:picLocks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 rot="0">
            <a:off x="89238" y="0"/>
            <a:ext cx="5825159" cy="6858000"/>
          </a:xfrm>
          <a:prstGeom prst="rect"/>
        </p:spPr>
      </p:pic>
      <p:pic>
        <p:nvPicPr>
          <p:cNvPr id="2097173" name=""/>
          <p:cNvPicPr>
            <a:picLocks/>
          </p:cNvPicPr>
          <p:nvPr/>
        </p:nvPicPr>
        <p:blipFill>
          <a:blip xmlns:r="http://schemas.openxmlformats.org/officeDocument/2006/relationships" r:embed="rId2"/>
          <a:stretch>
            <a:fillRect/>
          </a:stretch>
        </p:blipFill>
        <p:spPr>
          <a:xfrm rot="0">
            <a:off x="6734514" y="0"/>
            <a:ext cx="5159361" cy="6858000"/>
          </a:xfrm>
          <a:prstGeom prst="rect"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74" name=""/>
          <p:cNvPicPr>
            <a:picLocks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 rot="0">
            <a:off x="-435842" y="-22263"/>
            <a:ext cx="12721649" cy="6871720"/>
          </a:xfrm>
          <a:prstGeom prst="rect"/>
        </p:spPr>
      </p:pic>
      <p:sp>
        <p:nvSpPr>
          <p:cNvPr id="1048649" name=""/>
          <p:cNvSpPr txBox="1"/>
          <p:nvPr/>
        </p:nvSpPr>
        <p:spPr>
          <a:xfrm>
            <a:off x="3496023" y="1796435"/>
            <a:ext cx="5622137" cy="1341120"/>
          </a:xfrm>
          <a:prstGeom prst="rect"/>
        </p:spPr>
        <p:txBody>
          <a:bodyPr rtlCol="0" wrap="square">
            <a:spAutoFit/>
          </a:bodyPr>
          <a:p>
            <a:r>
              <a:rPr sz="8000" lang="zh-CN">
                <a:solidFill>
                  <a:srgbClr val="000000"/>
                </a:solidFill>
                <a:latin typeface="汉仪粗黑简"/>
                <a:ea typeface="汉仪粗黑简"/>
              </a:rPr>
              <a:t>谢谢</a:t>
            </a:r>
            <a:r>
              <a:rPr sz="8000" lang="zh-CN">
                <a:solidFill>
                  <a:srgbClr val="000000"/>
                </a:solidFill>
                <a:latin typeface="汉仪粗黑简"/>
                <a:ea typeface="汉仪粗黑简"/>
              </a:rPr>
              <a:t>观看</a:t>
            </a:r>
            <a:endParaRPr sz="8000" lang="zh-CN-#Hans">
              <a:solidFill>
                <a:srgbClr val="000000"/>
              </a:solidFill>
              <a:latin typeface="汉仪粗黑简"/>
              <a:ea typeface="汉仪粗黑简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2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53" name=""/>
          <p:cNvPicPr>
            <a:picLocks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 rot="0">
            <a:off x="-134719" y="11891"/>
            <a:ext cx="12651988" cy="6846108"/>
          </a:xfrm>
          <a:prstGeom prst="rect"/>
        </p:spPr>
      </p:pic>
      <p:sp>
        <p:nvSpPr>
          <p:cNvPr id="1048584" name=""/>
          <p:cNvSpPr txBox="1"/>
          <p:nvPr/>
        </p:nvSpPr>
        <p:spPr>
          <a:xfrm>
            <a:off x="1014849" y="778907"/>
            <a:ext cx="4000000" cy="838201"/>
          </a:xfrm>
          <a:prstGeom prst="rect"/>
        </p:spPr>
        <p:txBody>
          <a:bodyPr rtlCol="0" wrap="square">
            <a:spAutoFit/>
          </a:bodyPr>
          <a:p>
            <a:r>
              <a:rPr sz="4800" lang="zh-CN">
                <a:solidFill>
                  <a:srgbClr val="000000"/>
                </a:solidFill>
                <a:latin typeface="汉仪粗黑简"/>
                <a:ea typeface="汉仪粗黑简"/>
              </a:rPr>
              <a:t>活动</a:t>
            </a:r>
            <a:r>
              <a:rPr sz="4800" lang="zh-CN">
                <a:solidFill>
                  <a:srgbClr val="000000"/>
                </a:solidFill>
                <a:latin typeface="汉仪粗黑简"/>
                <a:ea typeface="汉仪粗黑简"/>
              </a:rPr>
              <a:t>目标</a:t>
            </a:r>
            <a:r>
              <a:rPr sz="4800" lang="zh-CN">
                <a:solidFill>
                  <a:srgbClr val="000000"/>
                </a:solidFill>
                <a:latin typeface="汉仪粗黑简"/>
                <a:ea typeface="汉仪粗黑简"/>
              </a:rPr>
              <a:t>：</a:t>
            </a:r>
            <a:endParaRPr sz="4800" lang="zh-CN-#Hans">
              <a:solidFill>
                <a:srgbClr val="000000"/>
              </a:solidFill>
              <a:latin typeface="汉仪粗黑简"/>
              <a:ea typeface="汉仪粗黑简"/>
            </a:endParaRPr>
          </a:p>
        </p:txBody>
      </p:sp>
      <p:sp>
        <p:nvSpPr>
          <p:cNvPr id="1048585" name=""/>
          <p:cNvSpPr txBox="1"/>
          <p:nvPr/>
        </p:nvSpPr>
        <p:spPr>
          <a:xfrm>
            <a:off x="2333782" y="1417319"/>
            <a:ext cx="7714984" cy="4846320"/>
          </a:xfrm>
          <a:prstGeom prst="rect"/>
        </p:spPr>
        <p:txBody>
          <a:bodyPr rtlCol="0" wrap="square">
            <a:spAutoFit/>
          </a:bodyPr>
          <a:p>
            <a:pPr algn="just">
              <a:lnSpc>
                <a:spcPct val="100000"/>
              </a:lnSpc>
            </a:pPr>
            <a:r>
              <a:rPr b="0" sz="3200" i="0" kern="100" lang="en-US">
                <a:solidFill>
                  <a:srgbClr val="000000"/>
                </a:solidFill>
                <a:latin typeface="黑体"/>
                <a:ea typeface="黑体"/>
                <a:cs typeface="Arial"/>
              </a:rPr>
              <a:t>1、喜欢参与美术活动，体验活动带来的乐趣。</a:t>
            </a:r>
            <a:r>
              <a:rPr b="0" sz="3200" i="0" kern="100" lang="en-US">
                <a:solidFill>
                  <a:srgbClr val="000000"/>
                </a:solidFill>
                <a:latin typeface="黑体"/>
                <a:ea typeface="黑体"/>
                <a:cs typeface="Arial"/>
              </a:rPr>
              <a:t> </a:t>
            </a:r>
            <a:endParaRPr b="0" sz="3200" i="0" kern="100" lang="en-US">
              <a:solidFill>
                <a:srgbClr val="000000"/>
              </a:solidFill>
              <a:latin typeface="黑体"/>
              <a:ea typeface="黑体"/>
              <a:cs typeface="Arial"/>
            </a:endParaRPr>
          </a:p>
          <a:p>
            <a:pPr algn="just">
              <a:lnSpc>
                <a:spcPct val="100000"/>
              </a:lnSpc>
            </a:pPr>
            <a:r>
              <a:rPr b="0" sz="3200" i="0" kern="100" lang="en-US">
                <a:solidFill>
                  <a:srgbClr val="000000"/>
                </a:solidFill>
                <a:latin typeface="黑体"/>
                <a:ea typeface="黑体"/>
                <a:cs typeface="Arial"/>
              </a:rPr>
              <a:t>2、指导幼儿在圆形的基础上添画各种物体，使幼儿在添画过程中知道圆能变成各种有趣的东西。</a:t>
            </a:r>
            <a:r>
              <a:rPr b="0" sz="3200" i="0" kern="100" lang="en-US">
                <a:solidFill>
                  <a:srgbClr val="000000"/>
                </a:solidFill>
                <a:latin typeface="黑体"/>
                <a:ea typeface="黑体"/>
                <a:cs typeface="Arial"/>
              </a:rPr>
              <a:t> </a:t>
            </a:r>
            <a:endParaRPr b="0" sz="3200" i="0" kern="100" lang="en-US">
              <a:solidFill>
                <a:srgbClr val="000000"/>
              </a:solidFill>
              <a:latin typeface="黑体"/>
              <a:ea typeface="黑体"/>
              <a:cs typeface="Arial"/>
            </a:endParaRPr>
          </a:p>
          <a:p>
            <a:pPr algn="just">
              <a:lnSpc>
                <a:spcPct val="100000"/>
              </a:lnSpc>
            </a:pPr>
            <a:r>
              <a:rPr b="0" sz="3200" i="0" kern="100" lang="en-US">
                <a:solidFill>
                  <a:srgbClr val="000000"/>
                </a:solidFill>
                <a:latin typeface="黑体"/>
                <a:ea typeface="黑体"/>
                <a:cs typeface="Arial"/>
              </a:rPr>
              <a:t>3、能大胆地创作和表现，发展幼儿的想象力和创造力。</a:t>
            </a:r>
            <a:r>
              <a:rPr b="0" sz="3200" i="0" kern="100" lang="en-US">
                <a:solidFill>
                  <a:srgbClr val="000000"/>
                </a:solidFill>
                <a:latin typeface="黑体"/>
                <a:ea typeface="黑体"/>
                <a:cs typeface="Arial"/>
              </a:rPr>
              <a:t> </a:t>
            </a:r>
            <a:endParaRPr b="0" sz="3200" i="0" kern="100" lang="en-US">
              <a:solidFill>
                <a:srgbClr val="000000"/>
              </a:solidFill>
              <a:latin typeface="黑体"/>
              <a:ea typeface="黑体"/>
              <a:cs typeface="Arial"/>
            </a:endParaRPr>
          </a:p>
          <a:p>
            <a:r>
              <a:rPr altLang="zh-CN" b="0" sz="3200" i="0" kern="100" lang="en-US">
                <a:solidFill>
                  <a:srgbClr val="000000"/>
                </a:solidFill>
                <a:latin typeface="黑体"/>
                <a:ea typeface="黑体"/>
                <a:cs typeface="Arial"/>
              </a:rPr>
              <a:t>4</a:t>
            </a:r>
            <a:r>
              <a:rPr b="0" sz="3200" i="0" kern="100" lang="en-US">
                <a:solidFill>
                  <a:srgbClr val="000000"/>
                </a:solidFill>
                <a:latin typeface="黑体"/>
                <a:ea typeface="黑体"/>
                <a:cs typeface="Arial"/>
              </a:rPr>
              <a:t>、培养幼儿良好的作画习惯。</a:t>
            </a:r>
            <a:endParaRPr b="0" sz="3200" i="0" kern="100" lang="en-US">
              <a:solidFill>
                <a:srgbClr val="000000"/>
              </a:solidFill>
              <a:latin typeface="黑体"/>
              <a:ea typeface="黑体"/>
              <a:cs typeface="Arial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55" name=""/>
          <p:cNvPicPr>
            <a:picLocks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 rot="0">
            <a:off x="2622285" y="0"/>
            <a:ext cx="6947430" cy="6858000"/>
          </a:xfrm>
          <a:prstGeom prst="rect"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3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56" name=""/>
          <p:cNvPicPr>
            <a:picLocks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 rot="0">
            <a:off x="3209636" y="42473"/>
            <a:ext cx="6955322" cy="6863674"/>
          </a:xfrm>
          <a:prstGeom prst="rect"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3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57" name=""/>
          <p:cNvPicPr>
            <a:picLocks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 rot="0">
            <a:off x="2654706" y="0"/>
            <a:ext cx="6882587" cy="6858000"/>
          </a:xfrm>
          <a:prstGeom prst="rect"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3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58" name=""/>
          <p:cNvPicPr>
            <a:picLocks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 rot="0">
            <a:off x="3436063" y="0"/>
            <a:ext cx="5319874" cy="6858000"/>
          </a:xfrm>
          <a:prstGeom prst="rect"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3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59" name=""/>
          <p:cNvPicPr>
            <a:picLocks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 rot="0">
            <a:off x="2550102" y="0"/>
            <a:ext cx="7823810" cy="6926031"/>
          </a:xfrm>
          <a:prstGeom prst="rect"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3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60" name=""/>
          <p:cNvPicPr>
            <a:picLocks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 rot="0">
            <a:off x="144315" y="161804"/>
            <a:ext cx="5632740" cy="6635217"/>
          </a:xfrm>
          <a:prstGeom prst="rect"/>
        </p:spPr>
      </p:pic>
      <p:pic>
        <p:nvPicPr>
          <p:cNvPr id="2097161" name=""/>
          <p:cNvPicPr>
            <a:picLocks/>
          </p:cNvPicPr>
          <p:nvPr/>
        </p:nvPicPr>
        <p:blipFill>
          <a:blip xmlns:r="http://schemas.openxmlformats.org/officeDocument/2006/relationships" r:embed="rId2"/>
          <a:stretch>
            <a:fillRect/>
          </a:stretch>
        </p:blipFill>
        <p:spPr>
          <a:xfrm rot="21598908">
            <a:off x="5834452" y="37049"/>
            <a:ext cx="6235980" cy="6874464"/>
          </a:xfrm>
          <a:prstGeom prst="rect"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3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62" name=""/>
          <p:cNvPicPr>
            <a:picLocks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 rot="0">
            <a:off x="23089" y="186250"/>
            <a:ext cx="6486931" cy="6762013"/>
          </a:xfrm>
          <a:prstGeom prst="rect"/>
        </p:spPr>
      </p:pic>
      <p:pic>
        <p:nvPicPr>
          <p:cNvPr id="2097163" name=""/>
          <p:cNvPicPr>
            <a:picLocks/>
          </p:cNvPicPr>
          <p:nvPr/>
        </p:nvPicPr>
        <p:blipFill>
          <a:blip xmlns:r="http://schemas.openxmlformats.org/officeDocument/2006/relationships" r:embed="rId2"/>
          <a:stretch>
            <a:fillRect/>
          </a:stretch>
        </p:blipFill>
        <p:spPr>
          <a:xfrm rot="0">
            <a:off x="6506778" y="5708"/>
            <a:ext cx="5577849" cy="6945284"/>
          </a:xfrm>
          <a:prstGeom prst="rect"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 主题">
      <a:dk1>
        <a:sysClr lastClr="000000" val="windowText"/>
      </a:dk1>
      <a:lt1>
        <a:sysClr lastClr="FFFFFF" val="window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algn="ctr" blurRad="57150" dir="5400000" dist="19050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theme/theme2.xml><?xml version="1.0" encoding="utf-8"?>
<a:theme xmlns:a="http://schemas.openxmlformats.org/drawingml/2006/main" name="Office 主题">
  <a:themeElements>
    <a:clrScheme name="Office">
      <a:dk1>
        <a:sysClr lastClr="000000" val="windowText"/>
      </a:dk1>
      <a:lt1>
        <a:sysClr lastClr="FFFFFF" val="window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TH Sarabun PSK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TH Sarabun PSK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algn="ctr" blurRad="57150" dir="5400000" dist="19050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Properties xmlns="http://schemas.openxmlformats.org/officeDocument/2006/extended-properties">
  <Application>WPS 演示</Application>
  <ScaleCrop>0</ScaleCrop>
  <LinksUpToDate>0</LinksUpToDate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:creator>NCO-AL00</dc:creator>
  <dcterms:created xsi:type="dcterms:W3CDTF">2023-10-04T19:57:30Z</dcterms:created>
  <dcterms:modified xsi:type="dcterms:W3CDTF">2023-10-08T04:49:07Z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2052-11.1.0.8500</vt:lpwstr>
  </property>
  <property fmtid="{D5CDD505-2E9C-101B-9397-08002B2CF9AE}" pid="3" name="ICV">
    <vt:lpwstr>a4e4fec2dcfb4815aa7a3d5181658c9b_21</vt:lpwstr>
  </property>
</Properties>
</file>